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2" d="100"/>
          <a:sy n="52" d="100"/>
        </p:scale>
        <p:origin x="2011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60F9B-306A-4F35-BBC5-B5A3414AE57A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CC7D-F4C3-4EAD-B2E9-844138D1E8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3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fe762c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5388" y="685800"/>
            <a:ext cx="1928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fe762cc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10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7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15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1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95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3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62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3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07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8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5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9926C-4C05-4C25-964D-C27144D7E177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DF46E-D8AB-490B-818A-647B22800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2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w0817/Reverse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w0817/Eire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w0817/Petmi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w0817/SSAFLIX-DRF-Vue-Movie-Recommendation-Web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456721" y="4460436"/>
            <a:ext cx="5864386" cy="327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사용자가 몰입할 수 있는</a:t>
            </a:r>
            <a:endParaRPr lang="en-US" altLang="ko-KR" sz="3992" b="1" dirty="0" smtClean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웹 </a:t>
            </a:r>
            <a:r>
              <a:rPr lang="en-US" altLang="ko-KR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&amp; </a:t>
            </a:r>
            <a:r>
              <a:rPr lang="ko-KR" altLang="en-US" sz="3992" b="1" dirty="0" smtClean="0"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 ExtraBold"/>
                <a:sym typeface="Gothic A1 ExtraBold"/>
              </a:rPr>
              <a:t>게임 클라이언트 개발자</a:t>
            </a:r>
            <a:endParaRPr lang="en-US" altLang="ko-KR" sz="3992" b="1" dirty="0"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71;p15"/>
          <p:cNvSpPr/>
          <p:nvPr/>
        </p:nvSpPr>
        <p:spPr>
          <a:xfrm>
            <a:off x="259610" y="558491"/>
            <a:ext cx="64008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" name="Google Shape;72;p15"/>
          <p:cNvSpPr txBox="1"/>
          <p:nvPr/>
        </p:nvSpPr>
        <p:spPr>
          <a:xfrm>
            <a:off x="259610" y="783125"/>
            <a:ext cx="4588698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3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7" name="Google Shape;73;p15"/>
          <p:cNvSpPr txBox="1"/>
          <p:nvPr/>
        </p:nvSpPr>
        <p:spPr>
          <a:xfrm>
            <a:off x="4214210" y="783115"/>
            <a:ext cx="24462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1200" dirty="0">
              <a:solidFill>
                <a:schemeClr val="tx1"/>
              </a:solidFill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87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0000" y="3124200"/>
            <a:ext cx="648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361950"/>
            <a:ext cx="1713230" cy="2285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20640" y="1293241"/>
            <a:ext cx="1408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+mj-ea"/>
                <a:ea typeface="+mj-ea"/>
                <a:cs typeface="함초롬돋움" panose="020B0604000101010101" pitchFamily="50" charset="-127"/>
              </a:rPr>
              <a:t>신상훈</a:t>
            </a:r>
            <a:endParaRPr lang="ko-KR" altLang="en-US" sz="32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2497" y="2001269"/>
            <a:ext cx="2176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/>
              <a:t>sakwook@gmail.com</a:t>
            </a:r>
          </a:p>
          <a:p>
            <a:pPr algn="r"/>
            <a:r>
              <a:rPr lang="en-US" altLang="ko-KR" dirty="0" smtClean="0"/>
              <a:t>1993.08.17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4174" y="340956"/>
            <a:ext cx="450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</a:rPr>
              <a:t>Web &amp; Game Client Engineer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80000" y="486156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115" y="3309604"/>
            <a:ext cx="140288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Language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Framework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0" y="3285141"/>
            <a:ext cx="490807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Python, JavaScript, C#, JAVA, SQL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Django, Vue.js, Unity, Visual Studio, Spring, MySQL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https://github.com/sw0817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4823" y="5099152"/>
            <a:ext cx="11079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학력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어학성적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수상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3999" y="5083692"/>
            <a:ext cx="455124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한국항공대학교 항공우주 및 기계공학 학사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OPIC IH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 </a:t>
            </a:r>
            <a:r>
              <a:rPr lang="ko-KR" altLang="en-US" dirty="0" smtClean="0"/>
              <a:t>자율프로젝트 우수프로젝트 서울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 </a:t>
            </a:r>
            <a:r>
              <a:rPr lang="ko-KR" altLang="en-US" dirty="0" smtClean="0"/>
              <a:t>특화프로젝트 우수프로젝트 서울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 </a:t>
            </a:r>
            <a:r>
              <a:rPr lang="ko-KR" altLang="en-US" dirty="0" smtClean="0"/>
              <a:t>공통프로젝트 우수프로젝트 서울 </a:t>
            </a:r>
            <a:r>
              <a:rPr lang="en-US" altLang="ko-KR" dirty="0" smtClean="0"/>
              <a:t>3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23899" y="5089929"/>
            <a:ext cx="71045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20.02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19.07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21.02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0000" y="739140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115" y="75438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수행 프로젝트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115" y="7816945"/>
            <a:ext cx="6027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Open Source</a:t>
            </a:r>
            <a:r>
              <a:rPr lang="ko-KR" altLang="en-US" dirty="0" smtClean="0"/>
              <a:t>를 활용한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역사 체험 교육 게임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역주행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인공지능 기술을 활용한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색채 </a:t>
            </a:r>
            <a:r>
              <a:rPr lang="ko-KR" altLang="en-US" dirty="0" err="1" smtClean="0"/>
              <a:t>테라피</a:t>
            </a:r>
            <a:r>
              <a:rPr lang="ko-KR" altLang="en-US" dirty="0" smtClean="0"/>
              <a:t> 게임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에이레네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반려동물 전용 </a:t>
            </a:r>
            <a:r>
              <a:rPr lang="en-US" altLang="ko-KR" dirty="0" smtClean="0"/>
              <a:t>SNS </a:t>
            </a:r>
            <a:r>
              <a:rPr lang="ko-KR" altLang="en-US" dirty="0" smtClean="0"/>
              <a:t>및 다이어리 웹 어플리케이션 </a:t>
            </a:r>
            <a:r>
              <a:rPr lang="en-US" altLang="ko-KR" dirty="0" smtClean="0"/>
              <a:t>– PETMILY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사용자 맞춤형 영화 추천 웹 서비스 </a:t>
            </a:r>
            <a:r>
              <a:rPr lang="en-US" altLang="ko-KR" dirty="0" smtClean="0"/>
              <a:t>– SSAFLIX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80000" y="979932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0114" y="9962763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ETC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115" y="10310009"/>
            <a:ext cx="536101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Open Source “Open Brush” Contribute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Problem Solving : </a:t>
            </a:r>
            <a:r>
              <a:rPr lang="en-US" altLang="ko-KR" dirty="0" err="1" smtClean="0"/>
              <a:t>Baekjoon</a:t>
            </a:r>
            <a:r>
              <a:rPr lang="en-US" altLang="ko-KR" dirty="0" smtClean="0"/>
              <a:t> Online Judge Platinum Tier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SSAFY’s Algorithm Competition “SSAFY Race”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Place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23899" y="7816945"/>
            <a:ext cx="7104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20.12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23899" y="10332095"/>
            <a:ext cx="71045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21.04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21.01</a:t>
            </a:r>
          </a:p>
        </p:txBody>
      </p:sp>
    </p:spTree>
    <p:extLst>
      <p:ext uri="{BB962C8B-B14F-4D97-AF65-F5344CB8AC3E}">
        <p14:creationId xmlns:p14="http://schemas.microsoft.com/office/powerpoint/2010/main" val="1556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50369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역주행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역사 체험 교육 컨텐츠 개발 프로젝트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6375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Unity </a:t>
            </a:r>
            <a:r>
              <a:rPr lang="ko-KR" altLang="en-US" b="1" dirty="0" smtClean="0">
                <a:latin typeface="+mj-ea"/>
                <a:ea typeface="+mj-ea"/>
              </a:rPr>
              <a:t>클라이언트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 smtClean="0">
                <a:latin typeface="+mj-ea"/>
                <a:ea typeface="+mj-ea"/>
              </a:rPr>
              <a:t>30%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5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2021.04 ~ 2021.05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596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VR </a:t>
            </a:r>
            <a:r>
              <a:rPr lang="ko-KR" altLang="en-US" sz="1600" dirty="0" smtClean="0">
                <a:latin typeface="+mj-ea"/>
                <a:ea typeface="+mj-ea"/>
              </a:rPr>
              <a:t>환경에서 직접 역사 속 인물을 경험하는 체험 교육 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역사적 인물 및 사물을 체험하며 공부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Oculus Quest2 VR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하드웨어를 이용한 실감나는 </a:t>
            </a:r>
            <a:r>
              <a:rPr lang="ko-KR" altLang="en-US" sz="1600" dirty="0" err="1" smtClean="0">
                <a:latin typeface="+mj-ea"/>
                <a:ea typeface="+mj-ea"/>
              </a:rPr>
              <a:t>몰입형</a:t>
            </a:r>
            <a:r>
              <a:rPr lang="ko-KR" altLang="en-US" sz="1600" dirty="0" smtClean="0">
                <a:latin typeface="+mj-ea"/>
                <a:ea typeface="+mj-ea"/>
              </a:rPr>
              <a:t> 게임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Open Source “Open Brush” </a:t>
            </a:r>
            <a:r>
              <a:rPr lang="ko-KR" altLang="en-US" sz="1600" dirty="0" smtClean="0">
                <a:latin typeface="+mj-ea"/>
                <a:ea typeface="+mj-ea"/>
              </a:rPr>
              <a:t>를 활용한 흥미 유발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“Open Brush” Unity </a:t>
            </a:r>
            <a:r>
              <a:rPr lang="ko-KR" altLang="en-US" sz="1600" dirty="0" smtClean="0">
                <a:latin typeface="+mj-ea"/>
                <a:ea typeface="+mj-ea"/>
              </a:rPr>
              <a:t>씬 추가 기능 및 문서 작성 후 </a:t>
            </a:r>
            <a:r>
              <a:rPr lang="en-US" altLang="ko-KR" sz="1600" dirty="0" smtClean="0">
                <a:latin typeface="+mj-ea"/>
                <a:ea typeface="+mj-ea"/>
              </a:rPr>
              <a:t>Contribute </a:t>
            </a:r>
            <a:r>
              <a:rPr lang="ko-KR" altLang="en-US" sz="1600" dirty="0" smtClean="0">
                <a:latin typeface="+mj-ea"/>
                <a:ea typeface="+mj-ea"/>
              </a:rPr>
              <a:t>성공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Teachable Machine</a:t>
            </a:r>
            <a:r>
              <a:rPr lang="ko-KR" altLang="en-US" sz="1600" dirty="0" smtClean="0">
                <a:latin typeface="+mj-ea"/>
                <a:ea typeface="+mj-ea"/>
              </a:rPr>
              <a:t>을 활용한 사용자 국기 그림 판별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Make Humans &amp; Marvelous Designer</a:t>
            </a:r>
            <a:r>
              <a:rPr lang="ko-KR" altLang="en-US" sz="1600" dirty="0" smtClean="0">
                <a:latin typeface="+mj-ea"/>
                <a:ea typeface="+mj-ea"/>
              </a:rPr>
              <a:t>를 활용한 인물 </a:t>
            </a:r>
            <a:r>
              <a:rPr lang="en-US" altLang="ko-KR" sz="1600" dirty="0" smtClean="0">
                <a:latin typeface="+mj-ea"/>
                <a:ea typeface="+mj-ea"/>
              </a:rPr>
              <a:t>&amp; </a:t>
            </a:r>
            <a:r>
              <a:rPr lang="ko-KR" altLang="en-US" sz="1600" dirty="0" smtClean="0">
                <a:latin typeface="+mj-ea"/>
                <a:ea typeface="+mj-ea"/>
              </a:rPr>
              <a:t>의상 제작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r="6901" b="12542"/>
          <a:stretch/>
        </p:blipFill>
        <p:spPr>
          <a:xfrm>
            <a:off x="3538429" y="3105515"/>
            <a:ext cx="2616165" cy="250258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54472" y="3105515"/>
            <a:ext cx="2616165" cy="25025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1" y="5780649"/>
            <a:ext cx="2616165" cy="26161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29" y="5780649"/>
            <a:ext cx="2616165" cy="26161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1554" y="11160165"/>
            <a:ext cx="6678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6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6"/>
              </a:rPr>
              <a:t>github.com/sw0817/Reverse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#Unity #C Sharp #Oculus Quest2 #Teachable Machine #Open Source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7" y="8571419"/>
            <a:ext cx="2626889" cy="25125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5" r="1"/>
          <a:stretch/>
        </p:blipFill>
        <p:spPr>
          <a:xfrm>
            <a:off x="3535680" y="8569365"/>
            <a:ext cx="261891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49696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에이레네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VR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색채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테라피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서비스 개발 프로젝트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6375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Unity </a:t>
            </a:r>
            <a:r>
              <a:rPr lang="ko-KR" altLang="en-US" b="1" dirty="0" smtClean="0">
                <a:latin typeface="+mj-ea"/>
                <a:ea typeface="+mj-ea"/>
              </a:rPr>
              <a:t>클라이언트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 smtClean="0">
                <a:latin typeface="+mj-ea"/>
                <a:ea typeface="+mj-ea"/>
              </a:rPr>
              <a:t>30%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5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2021.02 ~ 2021.04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398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색채 별 테마 </a:t>
            </a:r>
            <a:r>
              <a:rPr lang="en-US" altLang="ko-KR" sz="1600" dirty="0" smtClean="0">
                <a:latin typeface="+mj-ea"/>
                <a:ea typeface="+mj-ea"/>
              </a:rPr>
              <a:t>VR </a:t>
            </a:r>
            <a:r>
              <a:rPr lang="ko-KR" altLang="en-US" sz="1600" dirty="0" smtClean="0">
                <a:latin typeface="+mj-ea"/>
                <a:ea typeface="+mj-ea"/>
              </a:rPr>
              <a:t>공간에서의 </a:t>
            </a:r>
            <a:r>
              <a:rPr lang="ko-KR" altLang="en-US" sz="1600" dirty="0" err="1" smtClean="0">
                <a:latin typeface="+mj-ea"/>
                <a:ea typeface="+mj-ea"/>
              </a:rPr>
              <a:t>힐링</a:t>
            </a:r>
            <a:r>
              <a:rPr lang="ko-KR" altLang="en-US" sz="1600" dirty="0" smtClean="0">
                <a:latin typeface="+mj-ea"/>
                <a:ea typeface="+mj-ea"/>
              </a:rPr>
              <a:t> 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CRR </a:t>
            </a:r>
            <a:r>
              <a:rPr lang="ko-KR" altLang="en-US" sz="1600" dirty="0" smtClean="0">
                <a:latin typeface="+mj-ea"/>
                <a:ea typeface="+mj-ea"/>
              </a:rPr>
              <a:t>분석법 기반 사용자 심리 맞춤형 </a:t>
            </a:r>
            <a:r>
              <a:rPr lang="ko-KR" altLang="en-US" sz="1600" dirty="0">
                <a:latin typeface="+mj-ea"/>
                <a:ea typeface="+mj-ea"/>
              </a:rPr>
              <a:t>색</a:t>
            </a:r>
            <a:r>
              <a:rPr lang="ko-KR" altLang="en-US" sz="1600" dirty="0" smtClean="0">
                <a:latin typeface="+mj-ea"/>
                <a:ea typeface="+mj-ea"/>
              </a:rPr>
              <a:t>채 공간 제공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Google Cardboard VR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하드웨어를 이용한 </a:t>
            </a:r>
            <a:r>
              <a:rPr lang="ko-KR" altLang="en-US" sz="1600" dirty="0" err="1" smtClean="0">
                <a:latin typeface="+mj-ea"/>
                <a:ea typeface="+mj-ea"/>
              </a:rPr>
              <a:t>몰입형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VR</a:t>
            </a:r>
            <a:r>
              <a:rPr lang="ko-KR" altLang="en-US" sz="1600" dirty="0" smtClean="0">
                <a:latin typeface="+mj-ea"/>
                <a:ea typeface="+mj-ea"/>
              </a:rPr>
              <a:t> 게임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Google Cloud API</a:t>
            </a:r>
            <a:r>
              <a:rPr lang="ko-KR" altLang="en-US" sz="1600" dirty="0" smtClean="0">
                <a:latin typeface="+mj-ea"/>
                <a:ea typeface="+mj-ea"/>
              </a:rPr>
              <a:t>를 활용한 </a:t>
            </a:r>
            <a:r>
              <a:rPr lang="en-US" altLang="ko-KR" sz="1600" dirty="0" smtClean="0">
                <a:latin typeface="+mj-ea"/>
                <a:ea typeface="+mj-ea"/>
              </a:rPr>
              <a:t>STT </a:t>
            </a:r>
            <a:r>
              <a:rPr lang="ko-KR" altLang="en-US" sz="1600" dirty="0" smtClean="0">
                <a:latin typeface="+mj-ea"/>
                <a:ea typeface="+mj-ea"/>
              </a:rPr>
              <a:t>로그인 및 상호작용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전용 </a:t>
            </a:r>
            <a:r>
              <a:rPr lang="en-US" altLang="ko-KR" sz="1600" dirty="0" err="1" smtClean="0">
                <a:latin typeface="+mj-ea"/>
                <a:ea typeface="+mj-ea"/>
              </a:rPr>
              <a:t>WebCam</a:t>
            </a:r>
            <a:r>
              <a:rPr lang="ko-KR" altLang="en-US" sz="1600" dirty="0" smtClean="0">
                <a:latin typeface="+mj-ea"/>
                <a:ea typeface="+mj-ea"/>
              </a:rPr>
              <a:t> 및 </a:t>
            </a:r>
            <a:r>
              <a:rPr lang="en-US" altLang="ko-KR" sz="1600" dirty="0" smtClean="0">
                <a:latin typeface="+mj-ea"/>
                <a:ea typeface="+mj-ea"/>
              </a:rPr>
              <a:t>Teachable Machine</a:t>
            </a:r>
            <a:r>
              <a:rPr lang="ko-KR" altLang="en-US" sz="1600" dirty="0" smtClean="0">
                <a:latin typeface="+mj-ea"/>
                <a:ea typeface="+mj-ea"/>
              </a:rPr>
              <a:t>을 활용한 사용자 모션인식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Photon Unity Network</a:t>
            </a:r>
            <a:r>
              <a:rPr lang="ko-KR" altLang="en-US" sz="1600" dirty="0" smtClean="0">
                <a:latin typeface="+mj-ea"/>
                <a:ea typeface="+mj-ea"/>
              </a:rPr>
              <a:t>를 활용한 </a:t>
            </a:r>
            <a:r>
              <a:rPr lang="en-US" altLang="ko-KR" sz="1600" dirty="0" smtClean="0">
                <a:latin typeface="+mj-ea"/>
                <a:ea typeface="+mj-ea"/>
              </a:rPr>
              <a:t>MULTIBUS</a:t>
            </a:r>
            <a:r>
              <a:rPr lang="ko-KR" altLang="en-US" sz="1600" dirty="0" smtClean="0">
                <a:latin typeface="+mj-ea"/>
                <a:ea typeface="+mj-ea"/>
              </a:rPr>
              <a:t> 구현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54" y="10931565"/>
            <a:ext cx="56947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github.com/sw0817/Eirene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Unity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#C Sharp #Google Cardboard #Teachable Machine 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#Photon #Firebase #Google Cloud API STT #MULTIBUS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571"/>
          <a:stretch/>
        </p:blipFill>
        <p:spPr>
          <a:xfrm>
            <a:off x="314800" y="2910840"/>
            <a:ext cx="6251258" cy="24472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0" y="5475264"/>
            <a:ext cx="6251258" cy="28379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00" y="8430437"/>
            <a:ext cx="6251258" cy="24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39394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PETMILY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반려동물 전용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SNS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56335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Frontend</a:t>
            </a:r>
            <a:r>
              <a:rPr lang="ko-KR" altLang="en-US" b="1" dirty="0" smtClean="0">
                <a:latin typeface="+mj-ea"/>
                <a:ea typeface="+mj-ea"/>
              </a:rPr>
              <a:t>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 smtClean="0">
                <a:latin typeface="+mj-ea"/>
                <a:ea typeface="+mj-ea"/>
              </a:rPr>
              <a:t>30%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5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2021.01 ~ 2021.02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6624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1</a:t>
            </a:r>
            <a:r>
              <a:rPr lang="ko-KR" altLang="en-US" sz="1600" dirty="0" smtClean="0">
                <a:latin typeface="+mj-ea"/>
                <a:ea typeface="+mj-ea"/>
              </a:rPr>
              <a:t>계정 </a:t>
            </a:r>
            <a:r>
              <a:rPr lang="en-US" altLang="ko-KR" sz="1600" dirty="0" smtClean="0">
                <a:latin typeface="+mj-ea"/>
                <a:ea typeface="+mj-ea"/>
              </a:rPr>
              <a:t>N</a:t>
            </a:r>
            <a:r>
              <a:rPr lang="ko-KR" altLang="en-US" sz="1600" dirty="0" smtClean="0">
                <a:latin typeface="+mj-ea"/>
                <a:ea typeface="+mj-ea"/>
              </a:rPr>
              <a:t>반려동물 개별 관리가 가능한 차세대 반려동물 </a:t>
            </a:r>
            <a:r>
              <a:rPr lang="en-US" altLang="ko-KR" sz="1600" dirty="0" smtClean="0">
                <a:latin typeface="+mj-ea"/>
                <a:ea typeface="+mj-ea"/>
              </a:rPr>
              <a:t>SNS </a:t>
            </a:r>
            <a:r>
              <a:rPr lang="ko-KR" altLang="en-US" sz="1600" dirty="0" smtClean="0">
                <a:latin typeface="+mj-ea"/>
                <a:ea typeface="+mj-ea"/>
              </a:rPr>
              <a:t>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활동 및 기분 스티커를 활용한 개인 맞춤형 반려동물 다이어리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 smtClean="0">
                <a:latin typeface="+mj-ea"/>
                <a:ea typeface="+mj-ea"/>
              </a:rPr>
              <a:t>Vuex</a:t>
            </a:r>
            <a:r>
              <a:rPr lang="ko-KR" altLang="en-US" sz="1600" dirty="0" smtClean="0">
                <a:latin typeface="+mj-ea"/>
                <a:ea typeface="+mj-ea"/>
              </a:rPr>
              <a:t>를 활용한 </a:t>
            </a:r>
            <a:r>
              <a:rPr lang="en-US" altLang="ko-KR" sz="1600" dirty="0" smtClean="0">
                <a:latin typeface="+mj-ea"/>
                <a:ea typeface="+mj-ea"/>
              </a:rPr>
              <a:t>SPA </a:t>
            </a:r>
            <a:r>
              <a:rPr lang="ko-KR" altLang="en-US" sz="1600" dirty="0" smtClean="0">
                <a:latin typeface="+mj-ea"/>
                <a:ea typeface="+mj-ea"/>
              </a:rPr>
              <a:t>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사진 및 동영상 필터 기능 제공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삽입 태그 및 </a:t>
            </a:r>
            <a:r>
              <a:rPr lang="ko-KR" altLang="en-US" sz="1600" dirty="0" err="1" smtClean="0">
                <a:latin typeface="+mj-ea"/>
                <a:ea typeface="+mj-ea"/>
              </a:rPr>
              <a:t>팔로잉</a:t>
            </a:r>
            <a:r>
              <a:rPr lang="ko-KR" altLang="en-US" sz="1600" dirty="0" smtClean="0">
                <a:latin typeface="+mj-ea"/>
                <a:ea typeface="+mj-ea"/>
              </a:rPr>
              <a:t> 계정 게시물 모아보기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실시간 알림 및 메시지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카카오 지도 </a:t>
            </a:r>
            <a:r>
              <a:rPr lang="en-US" altLang="ko-KR" sz="1600" dirty="0" smtClean="0">
                <a:latin typeface="+mj-ea"/>
                <a:ea typeface="+mj-ea"/>
              </a:rPr>
              <a:t>API</a:t>
            </a:r>
            <a:r>
              <a:rPr lang="ko-KR" altLang="en-US" sz="1600" dirty="0" smtClean="0">
                <a:latin typeface="+mj-ea"/>
                <a:ea typeface="+mj-ea"/>
              </a:rPr>
              <a:t>를 활용한 반려동물 편의시설 지도 검색 기능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모든 페이지 </a:t>
            </a:r>
            <a:r>
              <a:rPr lang="en-US" altLang="ko-KR" sz="1600" dirty="0" smtClean="0">
                <a:latin typeface="+mj-ea"/>
                <a:ea typeface="+mj-ea"/>
              </a:rPr>
              <a:t>PC </a:t>
            </a:r>
            <a:r>
              <a:rPr lang="ko-KR" altLang="en-US" sz="1600" dirty="0" smtClean="0">
                <a:latin typeface="+mj-ea"/>
                <a:ea typeface="+mj-ea"/>
              </a:rPr>
              <a:t>및 모바일 환경 맞춤 </a:t>
            </a:r>
            <a:r>
              <a:rPr lang="ko-KR" altLang="en-US" sz="1600" dirty="0" err="1" smtClean="0">
                <a:latin typeface="+mj-ea"/>
                <a:ea typeface="+mj-ea"/>
              </a:rPr>
              <a:t>반응형</a:t>
            </a:r>
            <a:r>
              <a:rPr lang="ko-KR" altLang="en-US" sz="1600" dirty="0" smtClean="0">
                <a:latin typeface="+mj-ea"/>
                <a:ea typeface="+mj-ea"/>
              </a:rPr>
              <a:t> 페이지 개발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컴포넌트 내부에서 스타일을 지정하는 독립적 </a:t>
            </a:r>
            <a:r>
              <a:rPr lang="en-US" altLang="ko-KR" sz="1600" dirty="0" smtClean="0">
                <a:latin typeface="+mj-ea"/>
                <a:ea typeface="+mj-ea"/>
              </a:rPr>
              <a:t>CSS </a:t>
            </a:r>
            <a:r>
              <a:rPr lang="ko-KR" altLang="en-US" sz="1600" dirty="0" smtClean="0">
                <a:latin typeface="+mj-ea"/>
                <a:ea typeface="+mj-ea"/>
              </a:rPr>
              <a:t>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+mj-ea"/>
                <a:ea typeface="+mj-ea"/>
              </a:rPr>
              <a:t>재사용성이</a:t>
            </a:r>
            <a:r>
              <a:rPr lang="ko-KR" altLang="en-US" sz="1600" dirty="0" smtClean="0">
                <a:latin typeface="+mj-ea"/>
                <a:ea typeface="+mj-ea"/>
              </a:rPr>
              <a:t> 높은 컴포넌트 개발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모든 스타일을 직접 구현한 </a:t>
            </a:r>
            <a:r>
              <a:rPr lang="en-US" altLang="ko-KR" sz="1600" dirty="0" smtClean="0">
                <a:latin typeface="+mj-ea"/>
                <a:ea typeface="+mj-ea"/>
              </a:rPr>
              <a:t>Non-</a:t>
            </a:r>
            <a:r>
              <a:rPr lang="en-US" altLang="ko-KR" sz="1600" dirty="0" err="1" smtClean="0">
                <a:latin typeface="+mj-ea"/>
                <a:ea typeface="+mj-ea"/>
              </a:rPr>
              <a:t>Vuetify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디자인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54" y="11007765"/>
            <a:ext cx="6284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github.com/sw0817/Petmily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#Vue.js #JavaScript #JAVA #</a:t>
            </a:r>
            <a:r>
              <a:rPr lang="en-US" altLang="ko-KR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SpringBoot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#MySQL #Project Leader 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 우수상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8" y="7857733"/>
            <a:ext cx="3594375" cy="3074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4156" b="7158"/>
          <a:stretch/>
        </p:blipFill>
        <p:spPr>
          <a:xfrm>
            <a:off x="182198" y="4526706"/>
            <a:ext cx="3377602" cy="30588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858" y="4555546"/>
            <a:ext cx="3191282" cy="303002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3690" r="3445"/>
          <a:stretch/>
        </p:blipFill>
        <p:spPr>
          <a:xfrm>
            <a:off x="3746093" y="8519981"/>
            <a:ext cx="2983047" cy="24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55" y="78724"/>
            <a:ext cx="5718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SSAFLIX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기반 사용자 맞춤 영화 추천 웹 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5" y="464635"/>
            <a:ext cx="56044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Full Stack</a:t>
            </a:r>
            <a:r>
              <a:rPr lang="ko-KR" altLang="en-US" b="1" dirty="0" smtClean="0">
                <a:latin typeface="+mj-ea"/>
                <a:ea typeface="+mj-ea"/>
              </a:rPr>
              <a:t> 엔지니어 </a:t>
            </a:r>
            <a:r>
              <a:rPr lang="en-US" altLang="ko-KR" b="1" dirty="0" smtClean="0">
                <a:latin typeface="+mj-ea"/>
                <a:ea typeface="+mj-ea"/>
              </a:rPr>
              <a:t>/ </a:t>
            </a:r>
            <a:r>
              <a:rPr lang="ko-KR" altLang="en-US" b="1" dirty="0" smtClean="0">
                <a:latin typeface="+mj-ea"/>
                <a:ea typeface="+mj-ea"/>
              </a:rPr>
              <a:t>기여도 </a:t>
            </a:r>
            <a:r>
              <a:rPr lang="en-US" altLang="ko-KR" b="1" dirty="0">
                <a:latin typeface="+mj-ea"/>
                <a:ea typeface="+mj-ea"/>
              </a:rPr>
              <a:t>5</a:t>
            </a:r>
            <a:r>
              <a:rPr lang="en-US" altLang="ko-KR" b="1" dirty="0" smtClean="0">
                <a:latin typeface="+mj-ea"/>
                <a:ea typeface="+mj-ea"/>
              </a:rPr>
              <a:t>0% / </a:t>
            </a:r>
            <a:r>
              <a:rPr lang="ko-KR" altLang="en-US" b="1" dirty="0" smtClean="0">
                <a:latin typeface="+mj-ea"/>
                <a:ea typeface="+mj-ea"/>
              </a:rPr>
              <a:t>참여 인원 </a:t>
            </a:r>
            <a:r>
              <a:rPr lang="en-US" altLang="ko-KR" b="1" dirty="0" smtClean="0">
                <a:latin typeface="+mj-ea"/>
                <a:ea typeface="+mj-ea"/>
              </a:rPr>
              <a:t>: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2</a:t>
            </a:r>
            <a:r>
              <a:rPr lang="ko-KR" altLang="en-US" b="1" dirty="0" smtClean="0">
                <a:latin typeface="+mj-ea"/>
                <a:ea typeface="+mj-ea"/>
              </a:rPr>
              <a:t>명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54" y="820066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2020.11 ~ 2020.11 /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삼성 청년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54" y="1254241"/>
            <a:ext cx="65503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+mj-ea"/>
              </a:rPr>
              <a:t>TMDB API</a:t>
            </a:r>
            <a:r>
              <a:rPr lang="ko-KR" altLang="en-US" sz="1600" dirty="0">
                <a:latin typeface="+mj-ea"/>
              </a:rPr>
              <a:t>를 활용한 영화 데이터 정보를 기반으로 </a:t>
            </a:r>
            <a:endParaRPr lang="en-US" altLang="ko-KR" sz="1600" dirty="0" smtClean="0">
              <a:latin typeface="+mj-ea"/>
            </a:endParaRPr>
          </a:p>
          <a:p>
            <a:r>
              <a:rPr lang="ko-KR" altLang="en-US" sz="1600" dirty="0" smtClean="0">
                <a:latin typeface="+mj-ea"/>
              </a:rPr>
              <a:t>    영화정보 검색 및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추천 받을 수 있는 커뮤니티 </a:t>
            </a:r>
            <a:r>
              <a:rPr lang="ko-KR" altLang="en-US" sz="1600" dirty="0" smtClean="0">
                <a:latin typeface="+mj-ea"/>
              </a:rPr>
              <a:t>서비스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PC </a:t>
            </a:r>
            <a:r>
              <a:rPr lang="ko-KR" altLang="en-US" sz="1600" dirty="0" smtClean="0">
                <a:latin typeface="+mj-ea"/>
                <a:ea typeface="+mj-ea"/>
              </a:rPr>
              <a:t>환경 </a:t>
            </a:r>
            <a:r>
              <a:rPr lang="en-US" altLang="ko-KR" sz="1600" dirty="0" smtClean="0">
                <a:latin typeface="+mj-ea"/>
                <a:ea typeface="+mj-ea"/>
              </a:rPr>
              <a:t>MVC</a:t>
            </a:r>
            <a:r>
              <a:rPr lang="ko-KR" altLang="en-US" sz="1600" dirty="0" smtClean="0">
                <a:latin typeface="+mj-ea"/>
                <a:ea typeface="+mj-ea"/>
              </a:rPr>
              <a:t> 디자인 패턴 구조의 </a:t>
            </a:r>
            <a:r>
              <a:rPr lang="en-US" altLang="ko-KR" sz="1600" dirty="0" smtClean="0">
                <a:latin typeface="+mj-ea"/>
                <a:ea typeface="+mj-ea"/>
              </a:rPr>
              <a:t>RESTful </a:t>
            </a:r>
            <a:r>
              <a:rPr lang="ko-KR" altLang="en-US" sz="1600" dirty="0" smtClean="0">
                <a:latin typeface="+mj-ea"/>
                <a:ea typeface="+mj-ea"/>
              </a:rPr>
              <a:t>웹 서비스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직관적인 </a:t>
            </a:r>
            <a:r>
              <a:rPr lang="en-US" altLang="ko-KR" sz="1600" dirty="0" smtClean="0">
                <a:latin typeface="+mj-ea"/>
                <a:ea typeface="+mj-ea"/>
              </a:rPr>
              <a:t>UI/UX </a:t>
            </a:r>
            <a:r>
              <a:rPr lang="ko-KR" altLang="en-US" sz="1600" dirty="0" smtClean="0">
                <a:latin typeface="+mj-ea"/>
                <a:ea typeface="+mj-ea"/>
              </a:rPr>
              <a:t>화면 설계 및 동작 시나리오 구상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독자적 </a:t>
            </a:r>
            <a:r>
              <a:rPr lang="en-US" altLang="ko-KR" sz="1600" dirty="0" smtClean="0">
                <a:latin typeface="+mj-ea"/>
                <a:ea typeface="+mj-ea"/>
              </a:rPr>
              <a:t>Collaborative Filtering</a:t>
            </a:r>
            <a:r>
              <a:rPr lang="ko-KR" altLang="en-US" sz="1600" dirty="0" smtClean="0">
                <a:latin typeface="+mj-ea"/>
                <a:ea typeface="+mj-ea"/>
              </a:rPr>
              <a:t>을 포함한 </a:t>
            </a:r>
            <a:r>
              <a:rPr lang="en-US" altLang="ko-KR" sz="1600" dirty="0" smtClean="0">
                <a:latin typeface="+mj-ea"/>
                <a:ea typeface="+mj-ea"/>
              </a:rPr>
              <a:t>5</a:t>
            </a:r>
            <a:r>
              <a:rPr lang="ko-KR" altLang="en-US" sz="1600" dirty="0" smtClean="0">
                <a:latin typeface="+mj-ea"/>
                <a:ea typeface="+mj-ea"/>
              </a:rPr>
              <a:t>가지 추천 알고리즘 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ea"/>
              </a:rPr>
              <a:t>영화 데이터 및 커뮤니티 관리를 위한 관리자 뷰 개발</a:t>
            </a:r>
            <a:endParaRPr lang="en-US" altLang="ko-KR" sz="1600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리뷰 및 부여 평점 데이터 실시간 반영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54" y="10962045"/>
            <a:ext cx="5540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github.com/sw0817/SSAFLIX-DRF-Vue-Movie-</a:t>
            </a:r>
            <a:b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</a:b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hlinkClick r:id="rId2"/>
              </a:rPr>
              <a:t>Recommendation-Web-Project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Vue.js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#JavaScript #Python #Django #SQLlite3 #</a:t>
            </a:r>
            <a:r>
              <a:rPr lang="en-US" altLang="ko-KR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Vuetify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삼성청년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아카데미 프로젝트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701"/>
          <a:stretch/>
        </p:blipFill>
        <p:spPr>
          <a:xfrm>
            <a:off x="747651" y="6714964"/>
            <a:ext cx="5427593" cy="40700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96" y="3351898"/>
            <a:ext cx="6194504" cy="31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0115" y="381000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교외 프로그래밍 교육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115" y="730345"/>
            <a:ext cx="4124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삼성 청년 </a:t>
            </a:r>
            <a:r>
              <a:rPr lang="en-US" altLang="ko-KR" sz="2000" b="1" dirty="0" smtClean="0"/>
              <a:t>SW </a:t>
            </a:r>
            <a:r>
              <a:rPr lang="ko-KR" altLang="en-US" sz="2000" b="1" dirty="0" smtClean="0"/>
              <a:t>아카데미 </a:t>
            </a:r>
            <a:r>
              <a:rPr lang="en-US" altLang="ko-KR" sz="2000" b="1" dirty="0" smtClean="0"/>
              <a:t>– SAMSUNG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80000" y="2301240"/>
            <a:ext cx="64800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0001" y="1133893"/>
            <a:ext cx="443583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알고리즘 적용 문제 해결 역량 강화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자기주도적 팀 프로젝트 프로그래밍 경험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0000" y="1794124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2020.07 ~ 2021.06 (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수료 예정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72" t="13704" r="3050" b="16181"/>
          <a:stretch/>
        </p:blipFill>
        <p:spPr>
          <a:xfrm rot="5400000">
            <a:off x="-117614" y="3803436"/>
            <a:ext cx="3864078" cy="28316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169" t="13913" r="2058" b="15342"/>
          <a:stretch/>
        </p:blipFill>
        <p:spPr>
          <a:xfrm rot="5400000">
            <a:off x="1496313" y="7891659"/>
            <a:ext cx="3847373" cy="28419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322" t="12410" r="1754" b="18655"/>
          <a:stretch/>
        </p:blipFill>
        <p:spPr>
          <a:xfrm rot="5400000">
            <a:off x="3192514" y="3825052"/>
            <a:ext cx="3870786" cy="278175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60115" y="241639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수상 및 교육 </a:t>
            </a: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이수증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0001" y="2752291"/>
            <a:ext cx="530626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삼성 청년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아카데미 자율프로젝트는 상장 수여 예정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Google Shape;71;p15"/>
          <p:cNvSpPr/>
          <p:nvPr/>
        </p:nvSpPr>
        <p:spPr>
          <a:xfrm>
            <a:off x="180000" y="11957631"/>
            <a:ext cx="64008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" name="Google Shape;72;p15"/>
          <p:cNvSpPr txBox="1"/>
          <p:nvPr/>
        </p:nvSpPr>
        <p:spPr>
          <a:xfrm>
            <a:off x="180000" y="11474347"/>
            <a:ext cx="4588698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3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35" name="Google Shape;73;p15"/>
          <p:cNvSpPr txBox="1"/>
          <p:nvPr/>
        </p:nvSpPr>
        <p:spPr>
          <a:xfrm>
            <a:off x="4134600" y="11725059"/>
            <a:ext cx="24462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1200" dirty="0">
                <a:solidFill>
                  <a:schemeClr val="tx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  <a:cs typeface="Gothic A1" pitchFamily="2" charset="-127"/>
                <a:sym typeface="Montserrat Light"/>
              </a:rPr>
              <a:t>1</a:t>
            </a:r>
            <a:endParaRPr sz="1200" dirty="0">
              <a:solidFill>
                <a:schemeClr val="tx1"/>
              </a:solidFill>
              <a:latin typeface="삼성긴고딕OTF Bold" panose="020B0600000101010101" pitchFamily="34" charset="-127"/>
              <a:ea typeface="삼성긴고딕OTF Bold" panose="020B0600000101010101" pitchFamily="34" charset="-127"/>
              <a:cs typeface="Gothic A1" pitchFamily="2" charset="-127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9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</TotalTime>
  <Words>675</Words>
  <Application>Microsoft Office PowerPoint</Application>
  <PresentationFormat>와이드스크린</PresentationFormat>
  <Paragraphs>110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1" baseType="lpstr">
      <vt:lpstr>Gothic A1</vt:lpstr>
      <vt:lpstr>Gothic A1 Black</vt:lpstr>
      <vt:lpstr>Gothic A1 ExtraBold</vt:lpstr>
      <vt:lpstr>Montserrat</vt:lpstr>
      <vt:lpstr>Montserrat Light</vt:lpstr>
      <vt:lpstr>Noto Sans KR</vt:lpstr>
      <vt:lpstr>삼성긴고딕OTF Bold</vt:lpstr>
      <vt:lpstr>함초롬돋움</vt:lpstr>
      <vt:lpstr>Arial</vt:lpstr>
      <vt:lpstr>Calibri</vt:lpstr>
      <vt:lpstr>Calibri Light</vt:lpstr>
      <vt:lpstr>HY견고딕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39</cp:revision>
  <dcterms:created xsi:type="dcterms:W3CDTF">2021-05-30T07:07:34Z</dcterms:created>
  <dcterms:modified xsi:type="dcterms:W3CDTF">2021-05-30T11:17:29Z</dcterms:modified>
</cp:coreProperties>
</file>